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5" r:id="rId1"/>
  </p:sldMasterIdLst>
  <p:notesMasterIdLst>
    <p:notesMasterId r:id="rId13"/>
  </p:notesMasterIdLst>
  <p:sldIdLst>
    <p:sldId id="256" r:id="rId2"/>
    <p:sldId id="260" r:id="rId3"/>
    <p:sldId id="261" r:id="rId4"/>
    <p:sldId id="262" r:id="rId5"/>
    <p:sldId id="263" r:id="rId6"/>
    <p:sldId id="264" r:id="rId7"/>
    <p:sldId id="265" r:id="rId8"/>
    <p:sldId id="266" r:id="rId9"/>
    <p:sldId id="268" r:id="rId10"/>
    <p:sldId id="269"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D92"/>
    <a:srgbClr val="7497A8"/>
    <a:srgbClr val="85ACC0"/>
    <a:srgbClr val="99C6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97"/>
    <p:restoredTop sz="50000"/>
  </p:normalViewPr>
  <p:slideViewPr>
    <p:cSldViewPr snapToGrid="0" snapToObjects="1">
      <p:cViewPr>
        <p:scale>
          <a:sx n="150" d="100"/>
          <a:sy n="150" d="100"/>
        </p:scale>
        <p:origin x="-6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32484-9BFA-1A4F-972E-7C725892EC3F}" type="datetimeFigureOut">
              <a:rPr lang="en-US" smtClean="0"/>
              <a:t>11/4/15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28F3C-3BD5-B440-9A99-7C2195A665A9}" type="slidenum">
              <a:rPr lang="en-US" smtClean="0"/>
              <a:t>‹#›</a:t>
            </a:fld>
            <a:endParaRPr lang="en-US"/>
          </a:p>
        </p:txBody>
      </p:sp>
    </p:spTree>
    <p:extLst>
      <p:ext uri="{BB962C8B-B14F-4D97-AF65-F5344CB8AC3E}">
        <p14:creationId xmlns:p14="http://schemas.microsoft.com/office/powerpoint/2010/main" val="125517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6B5BA2-20C7-FC44-AF26-F0779D5139B7}"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9E3904C-3BB3-E84B-9980-1CCC365B0896}" type="slidenum">
              <a:rPr lang="en-US" smtClean="0"/>
              <a:t>‹#›</a:t>
            </a:fld>
            <a:endParaRPr lang="en-US"/>
          </a:p>
        </p:txBody>
      </p:sp>
    </p:spTree>
    <p:extLst>
      <p:ext uri="{BB962C8B-B14F-4D97-AF65-F5344CB8AC3E}">
        <p14:creationId xmlns:p14="http://schemas.microsoft.com/office/powerpoint/2010/main" val="12023762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6B5BA2-20C7-FC44-AF26-F0779D5139B7}"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132319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6B5BA2-20C7-FC44-AF26-F0779D5139B7}"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167420943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6B5BA2-20C7-FC44-AF26-F0779D5139B7}"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189623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C6B5BA2-20C7-FC44-AF26-F0779D5139B7}" type="datetimeFigureOut">
              <a:rPr lang="en-US" smtClean="0"/>
              <a:t>11/4/15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9E3904C-3BB3-E84B-9980-1CCC365B0896}" type="slidenum">
              <a:rPr lang="en-US" smtClean="0"/>
              <a:t>‹#›</a:t>
            </a:fld>
            <a:endParaRPr lang="en-US"/>
          </a:p>
        </p:txBody>
      </p:sp>
    </p:spTree>
    <p:extLst>
      <p:ext uri="{BB962C8B-B14F-4D97-AF65-F5344CB8AC3E}">
        <p14:creationId xmlns:p14="http://schemas.microsoft.com/office/powerpoint/2010/main" val="112716774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6B5BA2-20C7-FC44-AF26-F0779D5139B7}"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9591717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6B5BA2-20C7-FC44-AF26-F0779D5139B7}" type="datetimeFigureOut">
              <a:rPr lang="en-US" smtClean="0"/>
              <a:t>11/4/15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E3904C-3BB3-E84B-9980-1CCC365B0896}"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0566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6B5BA2-20C7-FC44-AF26-F0779D5139B7}" type="datetimeFigureOut">
              <a:rPr lang="en-US" smtClean="0"/>
              <a:t>11/4/15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E3904C-3BB3-E84B-9980-1CCC365B0896}"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913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B5BA2-20C7-FC44-AF26-F0779D5139B7}" type="datetimeFigureOut">
              <a:rPr lang="en-US" smtClean="0"/>
              <a:t>11/4/15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286983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6B5BA2-20C7-FC44-AF26-F0779D5139B7}"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17796648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6B5BA2-20C7-FC44-AF26-F0779D5139B7}" type="datetimeFigureOut">
              <a:rPr lang="en-US" smtClean="0"/>
              <a:t>11/4/15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9E3904C-3BB3-E84B-9980-1CCC365B0896}" type="slidenum">
              <a:rPr lang="en-US" smtClean="0"/>
              <a:t>‹#›</a:t>
            </a:fld>
            <a:endParaRPr lang="en-US"/>
          </a:p>
        </p:txBody>
      </p:sp>
    </p:spTree>
    <p:extLst>
      <p:ext uri="{BB962C8B-B14F-4D97-AF65-F5344CB8AC3E}">
        <p14:creationId xmlns:p14="http://schemas.microsoft.com/office/powerpoint/2010/main" val="14370466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C6B5BA2-20C7-FC44-AF26-F0779D5139B7}" type="datetimeFigureOut">
              <a:rPr lang="en-US" smtClean="0"/>
              <a:t>11/4/15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9E3904C-3BB3-E84B-9980-1CCC365B0896}" type="slidenum">
              <a:rPr lang="en-US" smtClean="0"/>
              <a:t>‹#›</a:t>
            </a:fld>
            <a:endParaRPr lang="en-US"/>
          </a:p>
        </p:txBody>
      </p:sp>
    </p:spTree>
    <p:extLst>
      <p:ext uri="{BB962C8B-B14F-4D97-AF65-F5344CB8AC3E}">
        <p14:creationId xmlns:p14="http://schemas.microsoft.com/office/powerpoint/2010/main" val="660420424"/>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nshipster.com/core-location-in-ios-8/" TargetMode="External"/><Relationship Id="rId4" Type="http://schemas.openxmlformats.org/officeDocument/2006/relationships/hyperlink" Target="http://www.raywenderlich.com/90971/introduction-mapkit-swift-tutorial" TargetMode="External"/><Relationship Id="rId1" Type="http://schemas.openxmlformats.org/officeDocument/2006/relationships/slideLayout" Target="../slideLayouts/slideLayout2.xml"/><Relationship Id="rId2" Type="http://schemas.openxmlformats.org/officeDocument/2006/relationships/hyperlink" Target="https://developer.apple.com/library/ios/documentation/UserExperience/Conceptual/LocationAwarenessPG/Introduction/Introduction.html#//apple_ref/doc/uid/TP40009497-CH1-SW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s.google.com/maps/documentation/ios-sd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Idzn65L4p-A" TargetMode="External"/><Relationship Id="rId3" Type="http://schemas.openxmlformats.org/officeDocument/2006/relationships/hyperlink" Target="https://www.youtube.com/watch?v=A-_m-zIzc2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qydCuF7zHG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Swift Day </a:t>
            </a:r>
            <a:r>
              <a:rPr lang="en-US" dirty="0" smtClean="0"/>
              <a:t>13</a:t>
            </a:r>
            <a:endParaRPr lang="en-US" dirty="0"/>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ton of sweet things about Map kit and core location</a:t>
            </a:r>
            <a:endParaRPr lang="en-US" dirty="0"/>
          </a:p>
        </p:txBody>
      </p:sp>
      <p:sp>
        <p:nvSpPr>
          <p:cNvPr id="3" name="Content Placeholder 2"/>
          <p:cNvSpPr>
            <a:spLocks noGrp="1"/>
          </p:cNvSpPr>
          <p:nvPr>
            <p:ph idx="1"/>
          </p:nvPr>
        </p:nvSpPr>
        <p:spPr/>
        <p:txBody>
          <a:bodyPr/>
          <a:lstStyle/>
          <a:p>
            <a:r>
              <a:rPr lang="en-US" dirty="0" smtClean="0">
                <a:hlinkClick r:id="rId2"/>
              </a:rPr>
              <a:t>Location and Maps Programming Guide</a:t>
            </a:r>
            <a:endParaRPr lang="en-US" dirty="0" smtClean="0"/>
          </a:p>
          <a:p>
            <a:r>
              <a:rPr lang="en-US" dirty="0" smtClean="0">
                <a:hlinkClick r:id="rId3"/>
              </a:rPr>
              <a:t>http://nshipster.com/core-location-in-ios-8/</a:t>
            </a:r>
            <a:endParaRPr lang="en-US" dirty="0" smtClean="0"/>
          </a:p>
          <a:p>
            <a:r>
              <a:rPr lang="en-US" dirty="0" smtClean="0">
                <a:hlinkClick r:id="rId4"/>
              </a:rPr>
              <a:t>http://www.raywenderlich.com/90971/introduction-mapkit-swift-tutorial</a:t>
            </a:r>
            <a:endParaRPr lang="en-US" dirty="0"/>
          </a:p>
        </p:txBody>
      </p:sp>
    </p:spTree>
    <p:extLst>
      <p:ext uri="{BB962C8B-B14F-4D97-AF65-F5344CB8AC3E}">
        <p14:creationId xmlns:p14="http://schemas.microsoft.com/office/powerpoint/2010/main" val="35853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 SDK</a:t>
            </a:r>
            <a:endParaRPr lang="en-US" dirty="0"/>
          </a:p>
        </p:txBody>
      </p:sp>
      <p:sp>
        <p:nvSpPr>
          <p:cNvPr id="3" name="Content Placeholder 2"/>
          <p:cNvSpPr>
            <a:spLocks noGrp="1"/>
          </p:cNvSpPr>
          <p:nvPr>
            <p:ph idx="1"/>
          </p:nvPr>
        </p:nvSpPr>
        <p:spPr/>
        <p:txBody>
          <a:bodyPr/>
          <a:lstStyle/>
          <a:p>
            <a:r>
              <a:rPr lang="en-US" dirty="0" smtClean="0">
                <a:hlinkClick r:id="rId2"/>
              </a:rPr>
              <a:t>https://developers.google.com/maps/documentation/ios-sdk/</a:t>
            </a:r>
            <a:endParaRPr lang="en-US" dirty="0"/>
          </a:p>
        </p:txBody>
      </p:sp>
    </p:spTree>
    <p:extLst>
      <p:ext uri="{BB962C8B-B14F-4D97-AF65-F5344CB8AC3E}">
        <p14:creationId xmlns:p14="http://schemas.microsoft.com/office/powerpoint/2010/main" val="122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Map Kit Introductions</a:t>
            </a:r>
            <a:endParaRPr lang="en-US" dirty="0" smtClean="0"/>
          </a:p>
          <a:p>
            <a:r>
              <a:rPr lang="en-US" dirty="0" smtClean="0"/>
              <a:t>Core Location framework</a:t>
            </a:r>
            <a:endParaRPr lang="en-US" dirty="0" smtClean="0"/>
          </a:p>
          <a:p>
            <a:r>
              <a:rPr lang="en-US" dirty="0" smtClean="0"/>
              <a:t>Google Map SDK</a:t>
            </a:r>
            <a:endParaRPr lang="en-US" dirty="0" smtClean="0"/>
          </a:p>
          <a:p>
            <a:endParaRPr lang="en-US" dirty="0"/>
          </a:p>
        </p:txBody>
      </p:sp>
    </p:spTree>
    <p:extLst>
      <p:ext uri="{BB962C8B-B14F-4D97-AF65-F5344CB8AC3E}">
        <p14:creationId xmlns:p14="http://schemas.microsoft.com/office/powerpoint/2010/main" val="1100661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 Kit </a:t>
            </a:r>
            <a:r>
              <a:rPr lang="en-US" dirty="0" smtClean="0"/>
              <a:t>Introductions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Need a map for your app.?</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25" y="3299614"/>
            <a:ext cx="3311741" cy="25804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959" y="160867"/>
            <a:ext cx="3682403" cy="6536265"/>
          </a:xfrm>
          <a:prstGeom prst="rect">
            <a:avLst/>
          </a:prstGeom>
        </p:spPr>
      </p:pic>
    </p:spTree>
    <p:extLst>
      <p:ext uri="{BB962C8B-B14F-4D97-AF65-F5344CB8AC3E}">
        <p14:creationId xmlns:p14="http://schemas.microsoft.com/office/powerpoint/2010/main" val="1346811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30" y="1387850"/>
            <a:ext cx="2306437" cy="409392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50" y="1403682"/>
            <a:ext cx="6204881" cy="41306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714" y="1456265"/>
            <a:ext cx="2504134" cy="4025513"/>
          </a:xfrm>
          <a:prstGeom prst="rect">
            <a:avLst/>
          </a:prstGeom>
        </p:spPr>
      </p:pic>
    </p:spTree>
    <p:extLst>
      <p:ext uri="{BB962C8B-B14F-4D97-AF65-F5344CB8AC3E}">
        <p14:creationId xmlns:p14="http://schemas.microsoft.com/office/powerpoint/2010/main" val="392035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err="1"/>
              <a:t>MKMapView</a:t>
            </a:r>
            <a:r>
              <a:rPr lang="en-US" dirty="0"/>
              <a:t>: </a:t>
            </a:r>
            <a:r>
              <a:rPr lang="en-US" dirty="0" err="1"/>
              <a:t>MKMapView</a:t>
            </a:r>
            <a:r>
              <a:rPr lang="en-US" dirty="0"/>
              <a:t> is a UI control which is used to display map in iOS devices. </a:t>
            </a:r>
            <a:endParaRPr lang="en-US" dirty="0" smtClean="0"/>
          </a:p>
          <a:p>
            <a:r>
              <a:rPr lang="en-US" b="1" dirty="0"/>
              <a:t>Annotation</a:t>
            </a:r>
            <a:r>
              <a:rPr lang="en-US" dirty="0"/>
              <a:t>: Annotations is information related to a particular place on the map. These include grocery stores, gas stations, malls or even custom information inserted by the user. </a:t>
            </a:r>
            <a:endParaRPr lang="en-US" dirty="0" smtClean="0"/>
          </a:p>
          <a:p>
            <a:r>
              <a:rPr lang="en-US" b="1" dirty="0" err="1"/>
              <a:t>AnnotationView</a:t>
            </a:r>
            <a:r>
              <a:rPr lang="en-US" dirty="0"/>
              <a:t>: The visual appearance of Annotations are defined using the </a:t>
            </a:r>
            <a:r>
              <a:rPr lang="en-US" dirty="0" err="1"/>
              <a:t>MKAnnotationView</a:t>
            </a:r>
            <a:r>
              <a:rPr lang="en-US" dirty="0"/>
              <a:t> class. By default the annotations are displayed using the pin annotation view. </a:t>
            </a:r>
            <a:endParaRPr lang="en-US" dirty="0"/>
          </a:p>
        </p:txBody>
      </p:sp>
    </p:spTree>
    <p:extLst>
      <p:ext uri="{BB962C8B-B14F-4D97-AF65-F5344CB8AC3E}">
        <p14:creationId xmlns:p14="http://schemas.microsoft.com/office/powerpoint/2010/main" val="141482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Referencing the Frameworks: </a:t>
            </a:r>
            <a:endParaRPr lang="en-US" dirty="0"/>
          </a:p>
        </p:txBody>
      </p:sp>
      <p:sp>
        <p:nvSpPr>
          <p:cNvPr id="3" name="Content Placeholder 2"/>
          <p:cNvSpPr>
            <a:spLocks noGrp="1"/>
          </p:cNvSpPr>
          <p:nvPr>
            <p:ph idx="1"/>
          </p:nvPr>
        </p:nvSpPr>
        <p:spPr>
          <a:xfrm>
            <a:off x="1069848" y="2121408"/>
            <a:ext cx="11122152" cy="4050792"/>
          </a:xfrm>
        </p:spPr>
        <p:txBody>
          <a:bodyPr/>
          <a:lstStyle/>
          <a:p>
            <a:r>
              <a:rPr lang="en-US" dirty="0"/>
              <a:t>For this application we will be using the </a:t>
            </a:r>
            <a:r>
              <a:rPr lang="en-US" dirty="0" err="1" smtClean="0"/>
              <a:t>MapKit.framework</a:t>
            </a:r>
            <a:r>
              <a:rPr lang="en-US" dirty="0"/>
              <a:t> </a:t>
            </a:r>
            <a:r>
              <a:rPr lang="en-US" dirty="0" smtClean="0"/>
              <a:t>and</a:t>
            </a:r>
            <a:r>
              <a:rPr lang="en-US" dirty="0"/>
              <a:t> </a:t>
            </a:r>
            <a:r>
              <a:rPr lang="en-US" dirty="0" err="1"/>
              <a:t>CoreLocation.framework</a:t>
            </a:r>
            <a:r>
              <a:rPr lang="en-US"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33" y="3310467"/>
            <a:ext cx="4013200" cy="1866900"/>
          </a:xfrm>
          <a:prstGeom prst="rect">
            <a:avLst/>
          </a:prstGeom>
        </p:spPr>
      </p:pic>
    </p:spTree>
    <p:extLst>
      <p:ext uri="{BB962C8B-B14F-4D97-AF65-F5344CB8AC3E}">
        <p14:creationId xmlns:p14="http://schemas.microsoft.com/office/powerpoint/2010/main" val="110613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648" y="184655"/>
            <a:ext cx="10058400" cy="1609344"/>
          </a:xfrm>
        </p:spPr>
        <p:txBody>
          <a:bodyPr/>
          <a:lstStyle/>
          <a:p>
            <a:r>
              <a:rPr lang="en-US" dirty="0" smtClean="0"/>
              <a:t>Annotation 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1793999"/>
            <a:ext cx="6532430" cy="4896685"/>
          </a:xfrm>
        </p:spPr>
      </p:pic>
    </p:spTree>
    <p:extLst>
      <p:ext uri="{BB962C8B-B14F-4D97-AF65-F5344CB8AC3E}">
        <p14:creationId xmlns:p14="http://schemas.microsoft.com/office/powerpoint/2010/main" val="126623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kit demo</a:t>
            </a:r>
            <a:endParaRPr lang="en-US" dirty="0"/>
          </a:p>
        </p:txBody>
      </p:sp>
      <p:sp>
        <p:nvSpPr>
          <p:cNvPr id="3" name="Content Placeholder 2"/>
          <p:cNvSpPr>
            <a:spLocks noGrp="1"/>
          </p:cNvSpPr>
          <p:nvPr>
            <p:ph idx="1"/>
          </p:nvPr>
        </p:nvSpPr>
        <p:spPr/>
        <p:txBody>
          <a:bodyPr/>
          <a:lstStyle/>
          <a:p>
            <a:r>
              <a:rPr lang="en-US" dirty="0" smtClean="0">
                <a:hlinkClick r:id="rId2"/>
              </a:rPr>
              <a:t>Using Maps (Swift in Xcode)</a:t>
            </a:r>
            <a:endParaRPr lang="en-US" dirty="0" smtClean="0"/>
          </a:p>
          <a:p>
            <a:r>
              <a:rPr lang="en-US" dirty="0" smtClean="0">
                <a:hlinkClick r:id="rId3"/>
              </a:rPr>
              <a:t>iOS Programming: MapKit Directions in MapView Xcode 6.4 and swift</a:t>
            </a:r>
            <a:endParaRPr lang="en-US" dirty="0"/>
          </a:p>
        </p:txBody>
      </p:sp>
    </p:spTree>
    <p:extLst>
      <p:ext uri="{BB962C8B-B14F-4D97-AF65-F5344CB8AC3E}">
        <p14:creationId xmlns:p14="http://schemas.microsoft.com/office/powerpoint/2010/main" val="55930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location</a:t>
            </a:r>
            <a:endParaRPr lang="en-US" dirty="0"/>
          </a:p>
        </p:txBody>
      </p:sp>
      <p:sp>
        <p:nvSpPr>
          <p:cNvPr id="3" name="Content Placeholder 2"/>
          <p:cNvSpPr>
            <a:spLocks noGrp="1"/>
          </p:cNvSpPr>
          <p:nvPr>
            <p:ph idx="1"/>
          </p:nvPr>
        </p:nvSpPr>
        <p:spPr/>
        <p:txBody>
          <a:bodyPr/>
          <a:lstStyle/>
          <a:p>
            <a:r>
              <a:rPr lang="en-US" dirty="0"/>
              <a:t>A </a:t>
            </a:r>
            <a:r>
              <a:rPr lang="en-US" i="1" dirty="0"/>
              <a:t>geocoder object</a:t>
            </a:r>
            <a:r>
              <a:rPr lang="en-US" dirty="0"/>
              <a:t> uses a network service to convert between latitude and longitude values and a user-friendly </a:t>
            </a:r>
            <a:r>
              <a:rPr lang="en-US" i="1" dirty="0" err="1"/>
              <a:t>placemark</a:t>
            </a:r>
            <a:r>
              <a:rPr lang="en-US" dirty="0"/>
              <a:t>, which is a collection of data such as the street, city, state, and country information. </a:t>
            </a:r>
            <a:r>
              <a:rPr lang="en-US" i="1" dirty="0"/>
              <a:t>Reverse geocoding</a:t>
            </a:r>
            <a:r>
              <a:rPr lang="en-US" dirty="0"/>
              <a:t> is the process of converting a latitude and longitude into a </a:t>
            </a:r>
            <a:r>
              <a:rPr lang="en-US" dirty="0" err="1"/>
              <a:t>placemark</a:t>
            </a:r>
            <a:r>
              <a:rPr lang="en-US" dirty="0"/>
              <a:t>; </a:t>
            </a:r>
            <a:r>
              <a:rPr lang="en-US" i="1" dirty="0"/>
              <a:t>forward geocoding</a:t>
            </a:r>
            <a:r>
              <a:rPr lang="en-US" dirty="0"/>
              <a:t> is the process of converting place name information into latitude and longitude values. Reverse geocoding is supported in all versions of iOS, but forward geocoding is supported only in iOS 5.0 and later. Both reverse and forward geocoding are supported in OS X v10.8 and later</a:t>
            </a:r>
            <a:r>
              <a:rPr lang="en-US" dirty="0" smtClean="0"/>
              <a:t>.</a:t>
            </a:r>
          </a:p>
          <a:p>
            <a:r>
              <a:rPr lang="en-US" dirty="0" smtClean="0">
                <a:hlinkClick r:id="rId2"/>
              </a:rPr>
              <a:t>iOS Working With Location Services Tutorial | Geocoding</a:t>
            </a:r>
            <a:endParaRPr lang="en-US" dirty="0"/>
          </a:p>
        </p:txBody>
      </p:sp>
    </p:spTree>
    <p:extLst>
      <p:ext uri="{BB962C8B-B14F-4D97-AF65-F5344CB8AC3E}">
        <p14:creationId xmlns:p14="http://schemas.microsoft.com/office/powerpoint/2010/main" val="5006189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2084</TotalTime>
  <Words>108</Words>
  <Application>Microsoft Macintosh PowerPoint</Application>
  <PresentationFormat>Widescreen</PresentationFormat>
  <Paragraphs>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Rockwell</vt:lpstr>
      <vt:lpstr>Rockwell Condensed</vt:lpstr>
      <vt:lpstr>Rockwell Extra Bold</vt:lpstr>
      <vt:lpstr>Wingdings</vt:lpstr>
      <vt:lpstr>Wood Type</vt:lpstr>
      <vt:lpstr>Swift Day 13</vt:lpstr>
      <vt:lpstr>Summary</vt:lpstr>
      <vt:lpstr>Map Kit Introductions </vt:lpstr>
      <vt:lpstr>PowerPoint Presentation</vt:lpstr>
      <vt:lpstr>PowerPoint Presentation</vt:lpstr>
      <vt:lpstr>Referencing the Frameworks: </vt:lpstr>
      <vt:lpstr>Annotation view</vt:lpstr>
      <vt:lpstr>Map kit demo</vt:lpstr>
      <vt:lpstr>GEOCoding location</vt:lpstr>
      <vt:lpstr>A ton of sweet things about Map kit and core location</vt:lpstr>
      <vt:lpstr>Google Map SDK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 Dang Thai</dc:creator>
  <cp:lastModifiedBy>Microsoft Office User</cp:lastModifiedBy>
  <cp:revision>170</cp:revision>
  <dcterms:created xsi:type="dcterms:W3CDTF">2015-09-16T11:35:05Z</dcterms:created>
  <dcterms:modified xsi:type="dcterms:W3CDTF">2015-11-04T17:07:07Z</dcterms:modified>
</cp:coreProperties>
</file>